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sldIdLst>
    <p:sldId id="256" r:id="rId2"/>
    <p:sldId id="264" r:id="rId3"/>
    <p:sldId id="263" r:id="rId4"/>
    <p:sldId id="266" r:id="rId5"/>
    <p:sldId id="265" r:id="rId6"/>
    <p:sldId id="257" r:id="rId7"/>
    <p:sldId id="271" r:id="rId8"/>
    <p:sldId id="272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F367-42BF-4808-92B3-0174FAEB072D}" type="datetimeFigureOut">
              <a:rPr lang="it-IT" smtClean="0"/>
              <a:t>23/02/26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EA514E-5848-424F-95AA-1B65F6D17E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462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F367-42BF-4808-92B3-0174FAEB072D}" type="datetimeFigureOut">
              <a:rPr lang="it-IT" smtClean="0"/>
              <a:t>23/02/26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514E-5848-424F-95AA-1B65F6D17E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4084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F367-42BF-4808-92B3-0174FAEB072D}" type="datetimeFigureOut">
              <a:rPr lang="it-IT" smtClean="0"/>
              <a:t>23/02/26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514E-5848-424F-95AA-1B65F6D17E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473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F367-42BF-4808-92B3-0174FAEB072D}" type="datetimeFigureOut">
              <a:rPr lang="it-IT" smtClean="0"/>
              <a:t>23/02/26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514E-5848-424F-95AA-1B65F6D17E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3671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C22F367-42BF-4808-92B3-0174FAEB072D}" type="datetimeFigureOut">
              <a:rPr lang="it-IT" smtClean="0"/>
              <a:t>23/02/26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EA514E-5848-424F-95AA-1B65F6D17E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69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F367-42BF-4808-92B3-0174FAEB072D}" type="datetimeFigureOut">
              <a:rPr lang="it-IT" smtClean="0"/>
              <a:t>23/02/26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514E-5848-424F-95AA-1B65F6D17E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080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F367-42BF-4808-92B3-0174FAEB072D}" type="datetimeFigureOut">
              <a:rPr lang="it-IT" smtClean="0"/>
              <a:t>23/02/26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514E-5848-424F-95AA-1B65F6D17EC0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19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F367-42BF-4808-92B3-0174FAEB072D}" type="datetimeFigureOut">
              <a:rPr lang="it-IT" smtClean="0"/>
              <a:t>23/02/26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514E-5848-424F-95AA-1B65F6D17EC0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52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F367-42BF-4808-92B3-0174FAEB072D}" type="datetimeFigureOut">
              <a:rPr lang="it-IT" smtClean="0"/>
              <a:t>23/02/26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514E-5848-424F-95AA-1B65F6D17E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977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F367-42BF-4808-92B3-0174FAEB072D}" type="datetimeFigureOut">
              <a:rPr lang="it-IT" smtClean="0"/>
              <a:t>23/02/26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514E-5848-424F-95AA-1B65F6D17E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262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F367-42BF-4808-92B3-0174FAEB072D}" type="datetimeFigureOut">
              <a:rPr lang="it-IT" smtClean="0"/>
              <a:t>23/02/26</a:t>
            </a:fld>
            <a:endParaRPr lang="it-I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514E-5848-424F-95AA-1B65F6D17E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252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C22F367-42BF-4808-92B3-0174FAEB072D}" type="datetimeFigureOut">
              <a:rPr lang="it-IT" smtClean="0"/>
              <a:t>23/02/26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EA514E-5848-424F-95AA-1B65F6D17E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737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registrofamiglie.axioscloud.it/Pages/SD/SD_Login.aspx?Customer_ID=9719888058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Guida d’uso della </a:t>
            </a:r>
            <a:br>
              <a:rPr lang="it-IT" dirty="0"/>
            </a:br>
            <a:r>
              <a:rPr lang="it-IT" dirty="0"/>
              <a:t>Prenotazione Colloqui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2" t="29846" r="25943" b="29654"/>
          <a:stretch/>
        </p:blipFill>
        <p:spPr>
          <a:xfrm>
            <a:off x="9340794" y="467530"/>
            <a:ext cx="2286000" cy="1929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8903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Cos’è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2840736"/>
          </a:xfrm>
        </p:spPr>
        <p:txBody>
          <a:bodyPr/>
          <a:lstStyle/>
          <a:p>
            <a:pPr algn="just"/>
            <a:r>
              <a:rPr lang="it-IT" sz="2400" dirty="0"/>
              <a:t>La prenotazione dei colloqui è una funzionalità presente nel Registro Elettronico Axios che permette a </a:t>
            </a:r>
            <a:r>
              <a:rPr lang="it-IT" sz="2400" b="1" i="1" dirty="0"/>
              <a:t>genitori</a:t>
            </a:r>
            <a:r>
              <a:rPr lang="it-IT" sz="2400" dirty="0"/>
              <a:t> di:</a:t>
            </a:r>
          </a:p>
          <a:p>
            <a:pPr lvl="1" algn="just"/>
            <a:r>
              <a:rPr lang="it-IT" sz="2400" dirty="0"/>
              <a:t>consultare la disponibilità dei docenti per il ricevimento individuale.</a:t>
            </a:r>
          </a:p>
          <a:p>
            <a:pPr lvl="1" algn="just"/>
            <a:r>
              <a:rPr lang="it-IT" sz="2400" dirty="0"/>
              <a:t>prenotare un  colloquio con un docente scegliendo tra gli slot di liberi</a:t>
            </a:r>
          </a:p>
          <a:p>
            <a:pPr lvl="1" algn="just"/>
            <a:r>
              <a:rPr lang="it-IT" sz="2400" dirty="0"/>
              <a:t>visualizzare e gestire colloqui già prenotati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5010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Accesso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2912" y="2405233"/>
            <a:ext cx="8086531" cy="3385968"/>
          </a:xfrm>
        </p:spPr>
        <p:txBody>
          <a:bodyPr>
            <a:normAutofit/>
          </a:bodyPr>
          <a:lstStyle/>
          <a:p>
            <a:r>
              <a:rPr lang="it-IT" sz="2400" dirty="0"/>
              <a:t>Effettuare l’accesso al Registro Elettronico</a:t>
            </a:r>
          </a:p>
        </p:txBody>
      </p:sp>
      <p:pic>
        <p:nvPicPr>
          <p:cNvPr id="1028" name="Picture 4" descr="https://sp-ao.shortpixel.ai/client/to_webp,q_glossy,ret_img/https:/www.piagetdiaz.edu.it/wp-content/uploads/2023/11/re-fam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384536"/>
            <a:ext cx="57150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024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Accesso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359020"/>
            <a:ext cx="4929616" cy="1405005"/>
          </a:xfrm>
        </p:spPr>
        <p:txBody>
          <a:bodyPr>
            <a:normAutofit/>
          </a:bodyPr>
          <a:lstStyle/>
          <a:p>
            <a:r>
              <a:rPr lang="it-IT" sz="2400" dirty="0"/>
              <a:t>Inserire le credenziali fornite per accedere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4085"/>
          <a:stretch/>
        </p:blipFill>
        <p:spPr>
          <a:xfrm>
            <a:off x="5747938" y="2750906"/>
            <a:ext cx="6043184" cy="305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67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Accesso da Registro Elettronico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079736" cy="3052840"/>
          </a:xfrm>
        </p:spPr>
        <p:txBody>
          <a:bodyPr/>
          <a:lstStyle/>
          <a:p>
            <a:endParaRPr lang="it-IT" dirty="0"/>
          </a:p>
          <a:p>
            <a:r>
              <a:rPr lang="it-IT" sz="2400" dirty="0"/>
              <a:t>Dopo aver effettuato l’accesso dal sito web:</a:t>
            </a:r>
          </a:p>
        </p:txBody>
      </p:sp>
      <p:pic>
        <p:nvPicPr>
          <p:cNvPr id="5" name="Immagine 4" descr="Immagine che contiene testo, schermata, biglietto da visita, Carattere&#10;&#10;Il contenuto generato dall'IA potrebbe non essere corretto.">
            <a:extLst>
              <a:ext uri="{FF2B5EF4-FFF2-40B4-BE49-F238E27FC236}">
                <a16:creationId xmlns:a16="http://schemas.microsoft.com/office/drawing/2014/main" id="{432EF498-0726-4D51-642E-21819A6BB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/>
          <a:stretch>
            <a:fillRect/>
          </a:stretch>
        </p:blipFill>
        <p:spPr>
          <a:xfrm>
            <a:off x="4012162" y="3133985"/>
            <a:ext cx="5347252" cy="323938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2696F2E-DDAB-E7F5-170A-E80E3B6DCD87}"/>
              </a:ext>
            </a:extLst>
          </p:cNvPr>
          <p:cNvSpPr txBox="1"/>
          <p:nvPr/>
        </p:nvSpPr>
        <p:spPr>
          <a:xfrm>
            <a:off x="884583" y="3163998"/>
            <a:ext cx="2941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Cliccare su «Colloqui»</a:t>
            </a:r>
          </a:p>
        </p:txBody>
      </p:sp>
      <p:cxnSp>
        <p:nvCxnSpPr>
          <p:cNvPr id="13" name="Connettore diritto a freccia 12">
            <a:extLst>
              <a:ext uri="{FF2B5EF4-FFF2-40B4-BE49-F238E27FC236}">
                <a16:creationId xmlns:a16="http://schemas.microsoft.com/office/drawing/2014/main" id="{FE0C325A-60C4-4A0B-ED6D-AF1382126A35}"/>
              </a:ext>
            </a:extLst>
          </p:cNvPr>
          <p:cNvCxnSpPr>
            <a:cxnSpLocks/>
          </p:cNvCxnSpPr>
          <p:nvPr/>
        </p:nvCxnSpPr>
        <p:spPr>
          <a:xfrm>
            <a:off x="2355574" y="3877056"/>
            <a:ext cx="1888369" cy="17079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737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Prenotazione Colloquio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1207008"/>
          </a:xfrm>
        </p:spPr>
        <p:txBody>
          <a:bodyPr>
            <a:normAutofit/>
          </a:bodyPr>
          <a:lstStyle/>
          <a:p>
            <a:r>
              <a:rPr lang="it-IT" sz="2400" dirty="0"/>
              <a:t>Cliccare sul pulsante </a:t>
            </a:r>
            <a:r>
              <a:rPr lang="it-IT" sz="2400" b="1" dirty="0"/>
              <a:t>Nuovo/Modifica Colloquio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pPr marL="118872" indent="0">
              <a:buNone/>
            </a:pPr>
            <a:endParaRPr lang="it-IT" dirty="0"/>
          </a:p>
        </p:txBody>
      </p:sp>
      <p:grpSp>
        <p:nvGrpSpPr>
          <p:cNvPr id="13" name="Group 12"/>
          <p:cNvGrpSpPr/>
          <p:nvPr/>
        </p:nvGrpSpPr>
        <p:grpSpPr>
          <a:xfrm>
            <a:off x="7455218" y="4031421"/>
            <a:ext cx="1787961" cy="905256"/>
            <a:chOff x="7455218" y="4031421"/>
            <a:chExt cx="1787961" cy="905256"/>
          </a:xfrm>
        </p:grpSpPr>
        <p:sp>
          <p:nvSpPr>
            <p:cNvPr id="5" name="Striped Right Arrow 4"/>
            <p:cNvSpPr/>
            <p:nvPr/>
          </p:nvSpPr>
          <p:spPr>
            <a:xfrm rot="19417438">
              <a:off x="7455218" y="4031421"/>
              <a:ext cx="1787961" cy="905256"/>
            </a:xfrm>
            <a:prstGeom prst="striped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96938" y="4160883"/>
              <a:ext cx="402144" cy="64633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3600" dirty="0">
                  <a:ln>
                    <a:solidFill>
                      <a:schemeClr val="accent1"/>
                    </a:solidFill>
                  </a:ln>
                  <a:solidFill>
                    <a:srgbClr val="FFFF00"/>
                  </a:solidFill>
                </a:rPr>
                <a:t>1</a:t>
              </a:r>
            </a:p>
          </p:txBody>
        </p:sp>
      </p:grpSp>
      <p:pic>
        <p:nvPicPr>
          <p:cNvPr id="7" name="Immagine 6" descr="Immagine che contiene schermata, testo&#10;&#10;Il contenuto generato dall'IA potrebbe non essere corretto.">
            <a:extLst>
              <a:ext uri="{FF2B5EF4-FFF2-40B4-BE49-F238E27FC236}">
                <a16:creationId xmlns:a16="http://schemas.microsoft.com/office/drawing/2014/main" id="{76D107A2-D62D-BFA1-3E2A-8B7D20BB5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21" y="3435613"/>
            <a:ext cx="11467861" cy="2743201"/>
          </a:xfrm>
          <a:prstGeom prst="rect">
            <a:avLst/>
          </a:prstGeom>
        </p:spPr>
      </p:pic>
      <p:cxnSp>
        <p:nvCxnSpPr>
          <p:cNvPr id="8" name="Connettore diritto a freccia 7">
            <a:extLst>
              <a:ext uri="{FF2B5EF4-FFF2-40B4-BE49-F238E27FC236}">
                <a16:creationId xmlns:a16="http://schemas.microsoft.com/office/drawing/2014/main" id="{3F690606-8F6A-6D3E-B79B-7915A55854B6}"/>
              </a:ext>
            </a:extLst>
          </p:cNvPr>
          <p:cNvCxnSpPr>
            <a:cxnSpLocks/>
          </p:cNvCxnSpPr>
          <p:nvPr/>
        </p:nvCxnSpPr>
        <p:spPr>
          <a:xfrm flipH="1">
            <a:off x="1914144" y="2514600"/>
            <a:ext cx="2677734" cy="13868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788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PRENOTAZIONE COLLOQUIO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6314" y="1884607"/>
            <a:ext cx="4096512" cy="6917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/>
              <a:t>2.   Scegliere posto/orario</a:t>
            </a:r>
          </a:p>
        </p:txBody>
      </p:sp>
      <p:pic>
        <p:nvPicPr>
          <p:cNvPr id="6" name="Immagine 5" descr="Immagine che contiene schermata&#10;&#10;Il contenuto generato dall'IA potrebbe non essere corretto.">
            <a:extLst>
              <a:ext uri="{FF2B5EF4-FFF2-40B4-BE49-F238E27FC236}">
                <a16:creationId xmlns:a16="http://schemas.microsoft.com/office/drawing/2014/main" id="{5E7CFEB2-6632-9FC4-A529-8511B4334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18" y="3590228"/>
            <a:ext cx="10768386" cy="285934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DEDF3781-EBD6-6FB7-0D8C-CCCB5D4FBCCA}"/>
              </a:ext>
            </a:extLst>
          </p:cNvPr>
          <p:cNvSpPr/>
          <p:nvPr/>
        </p:nvSpPr>
        <p:spPr>
          <a:xfrm>
            <a:off x="1572768" y="4572000"/>
            <a:ext cx="1365504" cy="2560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diritto a freccia 7">
            <a:extLst>
              <a:ext uri="{FF2B5EF4-FFF2-40B4-BE49-F238E27FC236}">
                <a16:creationId xmlns:a16="http://schemas.microsoft.com/office/drawing/2014/main" id="{1F787347-04A0-E5A3-8C81-822C363962CB}"/>
              </a:ext>
            </a:extLst>
          </p:cNvPr>
          <p:cNvCxnSpPr>
            <a:cxnSpLocks/>
          </p:cNvCxnSpPr>
          <p:nvPr/>
        </p:nvCxnSpPr>
        <p:spPr>
          <a:xfrm flipH="1">
            <a:off x="1069848" y="2286000"/>
            <a:ext cx="1185672" cy="20909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1B3EF8D-A2DB-C036-BD3A-3339AD307529}"/>
              </a:ext>
            </a:extLst>
          </p:cNvPr>
          <p:cNvSpPr txBox="1"/>
          <p:nvPr/>
        </p:nvSpPr>
        <p:spPr>
          <a:xfrm>
            <a:off x="365760" y="1860095"/>
            <a:ext cx="358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400" dirty="0"/>
              <a:t>Selezionare il mese</a:t>
            </a:r>
          </a:p>
        </p:txBody>
      </p:sp>
      <p:cxnSp>
        <p:nvCxnSpPr>
          <p:cNvPr id="14" name="Connettore diritto a freccia 13">
            <a:extLst>
              <a:ext uri="{FF2B5EF4-FFF2-40B4-BE49-F238E27FC236}">
                <a16:creationId xmlns:a16="http://schemas.microsoft.com/office/drawing/2014/main" id="{21A6BA55-5B8E-B657-9666-A32215D89E3A}"/>
              </a:ext>
            </a:extLst>
          </p:cNvPr>
          <p:cNvCxnSpPr>
            <a:cxnSpLocks/>
          </p:cNvCxnSpPr>
          <p:nvPr/>
        </p:nvCxnSpPr>
        <p:spPr>
          <a:xfrm>
            <a:off x="5718048" y="2286000"/>
            <a:ext cx="2328672" cy="28224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BCEE8F0-905D-A000-56F8-CD1E9C0E93C9}"/>
              </a:ext>
            </a:extLst>
          </p:cNvPr>
          <p:cNvSpPr txBox="1">
            <a:spLocks/>
          </p:cNvSpPr>
          <p:nvPr/>
        </p:nvSpPr>
        <p:spPr>
          <a:xfrm>
            <a:off x="8192727" y="1909228"/>
            <a:ext cx="3487209" cy="691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it-IT" sz="2400" dirty="0"/>
              <a:t>3.   </a:t>
            </a:r>
            <a:r>
              <a:rPr lang="it-IT" sz="2400" dirty="0" err="1"/>
              <a:t>Clicccare</a:t>
            </a:r>
            <a:r>
              <a:rPr lang="it-IT" sz="2400" dirty="0"/>
              <a:t> «Prenota»</a:t>
            </a:r>
          </a:p>
        </p:txBody>
      </p:sp>
      <p:cxnSp>
        <p:nvCxnSpPr>
          <p:cNvPr id="17" name="Connettore diritto a freccia 16">
            <a:extLst>
              <a:ext uri="{FF2B5EF4-FFF2-40B4-BE49-F238E27FC236}">
                <a16:creationId xmlns:a16="http://schemas.microsoft.com/office/drawing/2014/main" id="{E8FF1B2A-C996-FD8E-2193-AE95EED0842E}"/>
              </a:ext>
            </a:extLst>
          </p:cNvPr>
          <p:cNvCxnSpPr>
            <a:cxnSpLocks/>
          </p:cNvCxnSpPr>
          <p:nvPr/>
        </p:nvCxnSpPr>
        <p:spPr>
          <a:xfrm>
            <a:off x="10619232" y="2321760"/>
            <a:ext cx="0" cy="27866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456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9EB68-1756-D812-183F-1A99EBBC1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036FE-AC60-0209-FBDF-217BDBCE4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GESTIONE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A82E4F1-3470-D325-4911-C0E2F4C0F65F}"/>
              </a:ext>
            </a:extLst>
          </p:cNvPr>
          <p:cNvSpPr/>
          <p:nvPr/>
        </p:nvSpPr>
        <p:spPr>
          <a:xfrm>
            <a:off x="1572768" y="4572000"/>
            <a:ext cx="1365504" cy="2560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F9D94FD-2C18-D415-F180-914A966775B2}"/>
              </a:ext>
            </a:extLst>
          </p:cNvPr>
          <p:cNvSpPr txBox="1"/>
          <p:nvPr/>
        </p:nvSpPr>
        <p:spPr>
          <a:xfrm>
            <a:off x="568849" y="1853998"/>
            <a:ext cx="11054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CLICCANDO SU  «PRENOTAZIONI» SARA’ VISIBILE LA PRENOTAZIONE EFFETTUATA</a:t>
            </a:r>
          </a:p>
        </p:txBody>
      </p:sp>
      <p:pic>
        <p:nvPicPr>
          <p:cNvPr id="4" name="Immagine 3" descr="Immagine che contiene schermata, testo&#10;&#10;Il contenuto generato dall'IA potrebbe non essere corretto.">
            <a:extLst>
              <a:ext uri="{FF2B5EF4-FFF2-40B4-BE49-F238E27FC236}">
                <a16:creationId xmlns:a16="http://schemas.microsoft.com/office/drawing/2014/main" id="{F0DF73A2-37D9-574F-5E9A-8BCB96BA8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2" y="2684995"/>
            <a:ext cx="11467861" cy="274320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13A278A-A0A3-80DD-1B95-539F751ED052}"/>
              </a:ext>
            </a:extLst>
          </p:cNvPr>
          <p:cNvSpPr txBox="1"/>
          <p:nvPr/>
        </p:nvSpPr>
        <p:spPr>
          <a:xfrm>
            <a:off x="568849" y="5696049"/>
            <a:ext cx="10115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CLICCANDO SU MODIFICA COLLOQUIO SARA’ POSSIBILE ELIMINARE O MODIFICARE LA PRENOTAZIONE EFFETTUATA</a:t>
            </a:r>
          </a:p>
        </p:txBody>
      </p:sp>
      <p:cxnSp>
        <p:nvCxnSpPr>
          <p:cNvPr id="12" name="Connettore diritto a freccia 11">
            <a:extLst>
              <a:ext uri="{FF2B5EF4-FFF2-40B4-BE49-F238E27FC236}">
                <a16:creationId xmlns:a16="http://schemas.microsoft.com/office/drawing/2014/main" id="{63B6FC6C-D95F-01AE-A7C2-4F1A1390571D}"/>
              </a:ext>
            </a:extLst>
          </p:cNvPr>
          <p:cNvCxnSpPr>
            <a:cxnSpLocks/>
          </p:cNvCxnSpPr>
          <p:nvPr/>
        </p:nvCxnSpPr>
        <p:spPr>
          <a:xfrm flipH="1">
            <a:off x="864704" y="2286000"/>
            <a:ext cx="2951922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a freccia 17">
            <a:extLst>
              <a:ext uri="{FF2B5EF4-FFF2-40B4-BE49-F238E27FC236}">
                <a16:creationId xmlns:a16="http://schemas.microsoft.com/office/drawing/2014/main" id="{8A84BDAD-09B7-0CDA-564A-975815E819D2}"/>
              </a:ext>
            </a:extLst>
          </p:cNvPr>
          <p:cNvCxnSpPr>
            <a:cxnSpLocks/>
          </p:cNvCxnSpPr>
          <p:nvPr/>
        </p:nvCxnSpPr>
        <p:spPr>
          <a:xfrm flipH="1" flipV="1">
            <a:off x="2340665" y="3276014"/>
            <a:ext cx="1933161" cy="25511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788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BC33DC-91E6-DDA6-5F3B-C8DBA0DC8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CONTATTI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0048D9-182A-1E4F-4FA4-C1961D948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700" y="2121408"/>
            <a:ext cx="7577195" cy="2758705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it-IT" dirty="0"/>
              <a:t>Per qualunque delucidazione/problema contattare via mail i responsabili del servizio scrivendo a: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2800" b="1" dirty="0" err="1"/>
              <a:t>animatoredigitale@piagetdiaz.edu.it</a:t>
            </a:r>
            <a:endParaRPr lang="it-IT" sz="2800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4F872DE-61D5-58AD-96AF-24E595FCFE1C}"/>
              </a:ext>
            </a:extLst>
          </p:cNvPr>
          <p:cNvSpPr txBox="1"/>
          <p:nvPr/>
        </p:nvSpPr>
        <p:spPr>
          <a:xfrm>
            <a:off x="437322" y="5854148"/>
            <a:ext cx="4234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A cura della prof.ssa Roberta Nelli</a:t>
            </a:r>
          </a:p>
        </p:txBody>
      </p:sp>
    </p:spTree>
    <p:extLst>
      <p:ext uri="{BB962C8B-B14F-4D97-AF65-F5344CB8AC3E}">
        <p14:creationId xmlns:p14="http://schemas.microsoft.com/office/powerpoint/2010/main" val="1843730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gn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559</TotalTime>
  <Words>166</Words>
  <Application>Microsoft Macintosh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Calibri</vt:lpstr>
      <vt:lpstr>Rockwell</vt:lpstr>
      <vt:lpstr>Rockwell Condensed</vt:lpstr>
      <vt:lpstr>Rockwell Extra Bold</vt:lpstr>
      <vt:lpstr>Wingdings</vt:lpstr>
      <vt:lpstr>Legno</vt:lpstr>
      <vt:lpstr>Guida d’uso della  Prenotazione Colloqui</vt:lpstr>
      <vt:lpstr>Cos’è</vt:lpstr>
      <vt:lpstr>Accesso</vt:lpstr>
      <vt:lpstr>Accesso</vt:lpstr>
      <vt:lpstr>Accesso da Registro Elettronico</vt:lpstr>
      <vt:lpstr>Prenotazione Colloquio</vt:lpstr>
      <vt:lpstr>PRENOTAZIONE COLLOQUIO</vt:lpstr>
      <vt:lpstr>GESTIONE</vt:lpstr>
      <vt:lpstr>CONTATTI</vt:lpstr>
    </vt:vector>
  </TitlesOfParts>
  <Company>Capgemini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NN</dc:creator>
  <cp:lastModifiedBy>Roberta Nelli</cp:lastModifiedBy>
  <cp:revision>66</cp:revision>
  <cp:lastPrinted>2025-11-13T19:15:39Z</cp:lastPrinted>
  <dcterms:created xsi:type="dcterms:W3CDTF">2025-09-29T14:50:07Z</dcterms:created>
  <dcterms:modified xsi:type="dcterms:W3CDTF">2026-02-23T17:02:28Z</dcterms:modified>
</cp:coreProperties>
</file>